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7"/>
  </p:notesMasterIdLst>
  <p:sldIdLst>
    <p:sldId id="256" r:id="rId2"/>
    <p:sldId id="258" r:id="rId3"/>
    <p:sldId id="300" r:id="rId4"/>
    <p:sldId id="301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5" r:id="rId42"/>
    <p:sldId id="299" r:id="rId43"/>
    <p:sldId id="297" r:id="rId44"/>
    <p:sldId id="296" r:id="rId45"/>
    <p:sldId id="298" r:id="rId46"/>
  </p:sldIdLst>
  <p:sldSz cx="12192000" cy="6858000"/>
  <p:notesSz cx="6858000" cy="9144000"/>
  <p:photoAlbum layout="1pic" frame="frameStyle4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BEE05-A4F3-4F63-98A6-9CD218B6739D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3C888D-B3BB-409A-A331-396272279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658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C888D-B3BB-409A-A331-396272279C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886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3BDBD29-E96B-4DA3-B9AA-8EA3B853436F}" type="datetime1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A80577D4-17DE-4D75-98B2-F2738EE07A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0402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C5F22-9470-4BEC-B68D-B9562799E551}" type="datetime1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77D4-17DE-4D75-98B2-F2738EE07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50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C501AE2A-127E-4771-8173-7F788035ABF4}" type="datetime1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80577D4-17DE-4D75-98B2-F2738EE07A0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18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74F1-B224-4EFA-87A5-EE204FF97B53}" type="datetime1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77D4-17DE-4D75-98B2-F2738EE07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2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B89BF-7DA0-4F8A-9295-F0D70AF678CA}" type="datetime1">
              <a:rPr lang="en-US" smtClean="0"/>
              <a:t>5/20/2020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77D4-17DE-4D75-98B2-F2738EE07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77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72C78-F4CB-4DA0-8E0F-81F73322B915}" type="datetime1">
              <a:rPr lang="en-US" smtClean="0"/>
              <a:t>5/20/2020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77D4-17DE-4D75-98B2-F2738EE07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9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36C74-F4B8-473E-A43E-F8E83911D973}" type="datetime1">
              <a:rPr lang="en-US" smtClean="0"/>
              <a:t>5/20/2020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77D4-17DE-4D75-98B2-F2738EE07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68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2B906-53C6-4688-B9AA-CFDA052D0E3E}" type="datetime1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77D4-17DE-4D75-98B2-F2738EE07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95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F2B2-8F74-45BB-9A92-03C8A459012D}" type="datetime1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77D4-17DE-4D75-98B2-F2738EE07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25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FAB4-184B-4571-A972-9E3F59DEA6C2}" type="datetime1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577D4-17DE-4D75-98B2-F2738EE07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0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F66EA236-E9C1-47FF-B2BE-6A01CB4E5145}" type="datetime1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A80577D4-17DE-4D75-98B2-F2738EE07A00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077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C60CE43-61E4-4152-A3DA-B9B89905DBBF}" type="datetime1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A80577D4-17DE-4D75-98B2-F2738EE07A0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014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hf sldNum="0" hd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4" y="1268960"/>
            <a:ext cx="9672872" cy="4268965"/>
          </a:xfrm>
        </p:spPr>
        <p:txBody>
          <a:bodyPr>
            <a:normAutofit/>
          </a:bodyPr>
          <a:lstStyle/>
          <a:p>
            <a:r>
              <a:rPr lang="en-US" sz="3600" i="0" cap="none" spc="600" dirty="0" smtClean="0">
                <a:latin typeface="Bahnschrift SemiBold Condensed" panose="020B0502040204020203" pitchFamily="34" charset="0"/>
              </a:rPr>
              <a:t>A Virtual Photo Exhibition</a:t>
            </a:r>
            <a:br>
              <a:rPr lang="en-US" sz="3600" i="0" cap="none" spc="600" dirty="0" smtClean="0">
                <a:latin typeface="Bahnschrift SemiBold Condensed" panose="020B0502040204020203" pitchFamily="34" charset="0"/>
              </a:rPr>
            </a:br>
            <a:r>
              <a:rPr lang="en-US" sz="4000" i="0" cap="none" dirty="0" smtClean="0">
                <a:latin typeface="Bahnschrift SemiBold Condensed" panose="020B0502040204020203" pitchFamily="34" charset="0"/>
              </a:rPr>
              <a:t/>
            </a:r>
            <a:br>
              <a:rPr lang="en-US" sz="4000" i="0" cap="none" dirty="0" smtClean="0">
                <a:latin typeface="Bahnschrift SemiBold Condensed" panose="020B0502040204020203" pitchFamily="34" charset="0"/>
              </a:rPr>
            </a:br>
            <a:r>
              <a:rPr lang="en-US" sz="4000" i="0" cap="none" spc="300" dirty="0" smtClean="0">
                <a:latin typeface="Bahnschrift SemiBold Condensed" panose="020B0502040204020203" pitchFamily="34" charset="0"/>
              </a:rPr>
              <a:t>URBAN STREET PHOTOGRAPHY</a:t>
            </a:r>
            <a:endParaRPr lang="en-US" sz="4000" i="0" cap="none" spc="300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0" dirty="0" smtClean="0">
                <a:latin typeface="Bahnschrift SemiBold Condensed" panose="020B0502040204020203" pitchFamily="34" charset="0"/>
              </a:rPr>
              <a:t>Shahid Sharafuddin, </a:t>
            </a:r>
            <a:r>
              <a:rPr lang="en-US" sz="1800" i="0" dirty="0" smtClean="0">
                <a:latin typeface="Bahnschrift SemiBold Condensed" panose="020B0502040204020203" pitchFamily="34" charset="0"/>
              </a:rPr>
              <a:t>EPSA………………………………………………………………………………………….</a:t>
            </a:r>
            <a:endParaRPr lang="en-US" sz="1800" i="0" dirty="0">
              <a:latin typeface="Bahnschrift SemiBold Condensed" panose="020B0502040204020203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2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ats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23900"/>
            <a:ext cx="10820400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62000" y="6314440"/>
            <a:ext cx="10744199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Boats, Bali, Indonesia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67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722174" y="6314440"/>
            <a:ext cx="8950745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Dhaka Street Graffiti, Dhaka, Bangladesh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119" y="791568"/>
            <a:ext cx="9338854" cy="525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40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874293" y="6314440"/>
            <a:ext cx="8426812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The Grand Masters, Toronto, Ontario, Canada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293" y="471701"/>
            <a:ext cx="8426813" cy="562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23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fter Holy Bath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38" y="685800"/>
            <a:ext cx="8213725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62001" y="6314440"/>
            <a:ext cx="10618762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After Holy Bath, Bali, Indonesia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77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icature Artis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788" y="685800"/>
            <a:ext cx="8224837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62001" y="6314440"/>
            <a:ext cx="10604694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Caricature Artist, Rome, Italy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55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riots of Pantheo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788" y="685800"/>
            <a:ext cx="8224837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73577" y="6370711"/>
            <a:ext cx="8234048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Chariots of Pantheon, Rome, Italy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12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CO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195922" y="6314440"/>
            <a:ext cx="9776878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COCOS, Grand Bend, Ontario, Canada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17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owd of Grand Baza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38" y="685800"/>
            <a:ext cx="8213725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89137" y="6314440"/>
            <a:ext cx="8213725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Crowd of The Grand Bazar, Istanbul, Turkey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57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yclists on the Sea wall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23900"/>
            <a:ext cx="10820400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800" y="6314440"/>
            <a:ext cx="10820400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Cyclists on the Seawall, Vancouver, Canada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96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ace to Fac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38" y="685800"/>
            <a:ext cx="8213725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89137" y="6328508"/>
            <a:ext cx="8213725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Face to Face, Bali, Indonesia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3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uelph City Hall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25600"/>
            <a:ext cx="10820400" cy="360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800" y="5611055"/>
            <a:ext cx="10820400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Guelph City Hall, Guelph, Ontario, Canada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62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ngout on Spanish Step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19200" y="6300372"/>
            <a:ext cx="9753600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Hangout on the Spanish Steps, Rome, Italy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09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iller Look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195922" y="6356643"/>
            <a:ext cx="9776878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Killer Look, Vancouver, Canada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8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dy in Red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195922" y="6370710"/>
            <a:ext cx="9776878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The Lady in Red, Bali, Indonesia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04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nk of the Templ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38" y="685800"/>
            <a:ext cx="8213725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89137" y="6342575"/>
            <a:ext cx="8213725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Monk of the Temple, Bagan, Myanmar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20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cession Crowd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19200" y="6328508"/>
            <a:ext cx="9753600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Procession Crowd, New York, USA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5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fessional street singers of Plak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38" y="685800"/>
            <a:ext cx="8213725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65859" y="6314440"/>
            <a:ext cx="8237003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Street Singers of </a:t>
            </a:r>
            <a:r>
              <a:rPr lang="en-US" sz="1600" i="0" dirty="0" err="1" smtClean="0">
                <a:latin typeface="Bahnschrift SemiLight" panose="020B0502040204020203" pitchFamily="34" charset="0"/>
              </a:rPr>
              <a:t>Plaka</a:t>
            </a:r>
            <a:r>
              <a:rPr lang="en-US" sz="1600" i="0" dirty="0" smtClean="0">
                <a:latin typeface="Bahnschrift SemiLight" panose="020B0502040204020203" pitchFamily="34" charset="0"/>
              </a:rPr>
              <a:t>, Athens, Greece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78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udly Canadia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38" y="685800"/>
            <a:ext cx="8213725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65859" y="6286304"/>
            <a:ext cx="8237003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Proudly Canadian, Niagara Falls, Ontario, Canada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69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ndezvou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19200" y="6314440"/>
            <a:ext cx="9753600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Rendezvous, Toronto, Ontario, Canada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27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public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181854" y="6356643"/>
            <a:ext cx="9790946" cy="365125"/>
          </a:xfrm>
        </p:spPr>
        <p:txBody>
          <a:bodyPr/>
          <a:lstStyle/>
          <a:p>
            <a:pPr algn="ctr"/>
            <a:r>
              <a:rPr lang="en-US" sz="1600" i="0" dirty="0" err="1" smtClean="0">
                <a:latin typeface="Bahnschrift SemiLight" panose="020B0502040204020203" pitchFamily="34" charset="0"/>
              </a:rPr>
              <a:t>Republica</a:t>
            </a:r>
            <a:r>
              <a:rPr lang="en-US" sz="1600" i="0" dirty="0" smtClean="0">
                <a:latin typeface="Bahnschrift SemiLight" panose="020B0502040204020203" pitchFamily="34" charset="0"/>
              </a:rPr>
              <a:t>, Rome, Italy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87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ma Street Singe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788" y="685800"/>
            <a:ext cx="8224837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82787" y="6286304"/>
            <a:ext cx="8224837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Roma Street Singer, Rome, Italy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93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lfie Monk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19200" y="6342576"/>
            <a:ext cx="9753600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Selfie Monk, Bagan, Myanmar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35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lfie Tim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19200" y="6314440"/>
            <a:ext cx="9753600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Light" panose="020B0502040204020203" pitchFamily="34" charset="0"/>
              </a:rPr>
              <a:t>Selfie in the Street, Toronto, Ontario, Canada</a:t>
            </a:r>
            <a:endParaRPr lang="en-US" sz="1600" i="0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68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perate Way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09988" y="6328508"/>
            <a:ext cx="9762811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Separate Ways, Bali, Indonesia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8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oppers in A Tunnel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19200" y="6356644"/>
            <a:ext cx="9753600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Through the Tunnel, Toronto, Ontario, Canada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96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ccer Feve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19200" y="6314439"/>
            <a:ext cx="9753600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Soccer Fever, Rome, Italy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27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nish Step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23900"/>
            <a:ext cx="10820400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800" y="6314440"/>
            <a:ext cx="10820399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Spanish Steps, Rome, Italy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06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SS_803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181854" y="6300372"/>
            <a:ext cx="9790946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The Tunnel, Toronto, Ontario, Canada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88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SS_865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38" y="685800"/>
            <a:ext cx="8213725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51791" y="6314440"/>
            <a:ext cx="8251071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The Worshippers, Yangon, Myanmar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67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SS_89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181854" y="6328508"/>
            <a:ext cx="9790946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Sand Paint Artist, Bagan, Myanmar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6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eet Carnival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63" y="685800"/>
            <a:ext cx="3087687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824193" y="6328508"/>
            <a:ext cx="4461677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Street Carnival, New York, USA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07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eet of Vancouver-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685800"/>
            <a:ext cx="8229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57922" y="6314440"/>
            <a:ext cx="8252878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Street of Vancouver, Vancouver, Canada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28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eet Painter of Rom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563" y="685800"/>
            <a:ext cx="8778875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06562" y="6314440"/>
            <a:ext cx="8778875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Street Painter of Rome, Rome, Italy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60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eet Rock sta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38" y="685800"/>
            <a:ext cx="8213725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51791" y="6356643"/>
            <a:ext cx="8251071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Street Rocker, Toronto, Ontario, Canada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94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eet Rockers of Athen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38" y="685800"/>
            <a:ext cx="8213725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51791" y="6342576"/>
            <a:ext cx="8251071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Street Rockers of Athens, Athens, Greece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10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mmer Fu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263" y="685800"/>
            <a:ext cx="8245475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64052" y="6328508"/>
            <a:ext cx="8254686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Summer Fun, Toronto, Ontario, Canada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16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urists of Rom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19200" y="6300372"/>
            <a:ext cx="9753600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Roma Tourist, Rome, Italy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umpet Ma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19200" y="6328507"/>
            <a:ext cx="9753600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Trumpet man, Quebec City, Quebec, Canada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14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rban Harbou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23900"/>
            <a:ext cx="10820400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62001" y="6314440"/>
            <a:ext cx="10604694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Urban </a:t>
            </a:r>
            <a:r>
              <a:rPr lang="en-US" sz="1600" i="0" dirty="0" err="1" smtClean="0">
                <a:latin typeface="Bahnschrift SemiLight" panose="020B0502040204020203" pitchFamily="34" charset="0"/>
              </a:rPr>
              <a:t>Harbour</a:t>
            </a:r>
            <a:r>
              <a:rPr lang="en-US" sz="1600" i="0" dirty="0" smtClean="0">
                <a:latin typeface="Bahnschrift SemiLight" panose="020B0502040204020203" pitchFamily="34" charset="0"/>
              </a:rPr>
              <a:t>, Toronto, Ontario, Canada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47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iting for customer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9460" y="6286305"/>
            <a:ext cx="10942318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Waiting for Customers, Rome, Italy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85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005889" y="6341735"/>
            <a:ext cx="8339112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Street Grandmasters, Toronto, Ontario, Canada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889" y="573208"/>
            <a:ext cx="8339113" cy="556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83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62001" y="6314440"/>
            <a:ext cx="10970454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Urban Lady, Toronto, Ontario, Canada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957" y="478302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88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62001" y="6314440"/>
            <a:ext cx="10717236" cy="365125"/>
          </a:xfrm>
        </p:spPr>
        <p:txBody>
          <a:bodyPr/>
          <a:lstStyle/>
          <a:p>
            <a:pPr algn="ctr"/>
            <a:r>
              <a:rPr lang="en-US" sz="1600" i="0" dirty="0" smtClean="0">
                <a:latin typeface="Bahnschrift SemiLight" panose="020B0502040204020203" pitchFamily="34" charset="0"/>
              </a:rPr>
              <a:t>Together Beyond the Frame, Brampton, Ontario, Canada</a:t>
            </a:r>
            <a:endParaRPr lang="en-US" sz="1600" i="0" dirty="0">
              <a:latin typeface="Bahnschrift SemiLight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819" y="559191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12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0" y="2729132"/>
            <a:ext cx="12192000" cy="419443"/>
          </a:xfrm>
        </p:spPr>
        <p:txBody>
          <a:bodyPr/>
          <a:lstStyle/>
          <a:p>
            <a:pPr algn="ctr"/>
            <a:r>
              <a:rPr lang="en-US" sz="2800" i="0" dirty="0" smtClean="0">
                <a:solidFill>
                  <a:schemeClr val="bg1"/>
                </a:solidFill>
                <a:latin typeface="Bahnschrift SemiLight" panose="020B0502040204020203" pitchFamily="34" charset="0"/>
              </a:rPr>
              <a:t>Thanks for Watching</a:t>
            </a:r>
            <a:endParaRPr lang="en-US" sz="2800" i="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88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TM10001103[[fn=Headlines]]</Template>
  <TotalTime>127</TotalTime>
  <Words>335</Words>
  <Application>Microsoft Office PowerPoint</Application>
  <PresentationFormat>Widescreen</PresentationFormat>
  <Paragraphs>47</Paragraphs>
  <Slides>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Arial</vt:lpstr>
      <vt:lpstr>Bahnschrift Light</vt:lpstr>
      <vt:lpstr>Bahnschrift SemiBold Condensed</vt:lpstr>
      <vt:lpstr>Bahnschrift SemiLight</vt:lpstr>
      <vt:lpstr>Calibri</vt:lpstr>
      <vt:lpstr>Century Schoolbook</vt:lpstr>
      <vt:lpstr>Corbel</vt:lpstr>
      <vt:lpstr>Headlines</vt:lpstr>
      <vt:lpstr>A Virtual Photo Exhibition  URBAN STREET PHOTOGRAPHY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Virtual Photo Exhibition  URBAN STREET PHOTOGRAPHY</dc:title>
  <dc:creator>Shahid Sharafuddin</dc:creator>
  <cp:lastModifiedBy>Shahid Sharafuddin</cp:lastModifiedBy>
  <cp:revision>3</cp:revision>
  <dcterms:created xsi:type="dcterms:W3CDTF">2020-05-20T03:50:02Z</dcterms:created>
  <dcterms:modified xsi:type="dcterms:W3CDTF">2020-05-20T05:59:05Z</dcterms:modified>
</cp:coreProperties>
</file>